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47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0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2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05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6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2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5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2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23DDA-B4FA-4643-8CBF-712E8F7A80C2}" type="datetimeFigureOut">
              <a:rPr lang="en-US" smtClean="0"/>
              <a:t>18/12/2018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9513D-9FA1-48DA-8F82-D8D054C55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4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gif"/><Relationship Id="rId10" Type="http://schemas.openxmlformats.org/officeDocument/2006/relationships/image" Target="../media/image7.png"/><Relationship Id="rId4" Type="http://schemas.openxmlformats.org/officeDocument/2006/relationships/image" Target="../media/image1.gif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28"/>
            <a:ext cx="12192000" cy="5527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384" y="1035196"/>
            <a:ext cx="2082165" cy="16145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9334335" y="579891"/>
            <a:ext cx="2105365" cy="2490179"/>
            <a:chOff x="7026381" y="1413163"/>
            <a:chExt cx="1864358" cy="2490179"/>
          </a:xfrm>
        </p:grpSpPr>
        <p:sp>
          <p:nvSpPr>
            <p:cNvPr id="5" name="Rectangle 4"/>
            <p:cNvSpPr/>
            <p:nvPr/>
          </p:nvSpPr>
          <p:spPr>
            <a:xfrm>
              <a:off x="7026382" y="1413163"/>
              <a:ext cx="1864357" cy="2490179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7026381" y="1528040"/>
              <a:ext cx="1864357" cy="2353668"/>
              <a:chOff x="7026381" y="1528040"/>
              <a:chExt cx="1864357" cy="2353668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026381" y="1528040"/>
                <a:ext cx="18643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mtClean="0">
                    <a:solidFill>
                      <a:srgbClr val="FF0000"/>
                    </a:solidFill>
                    <a:latin typeface="Andalus" panose="02020603050405020304" pitchFamily="18" charset="-78"/>
                    <a:ea typeface="Tahoma" panose="020B0604030504040204" pitchFamily="34" charset="0"/>
                    <a:cs typeface="Andalus" panose="02020603050405020304" pitchFamily="18" charset="-78"/>
                  </a:rPr>
                  <a:t>Merry Christmas</a:t>
                </a:r>
                <a:endParaRPr lang="en-US" sz="2400" b="1">
                  <a:solidFill>
                    <a:srgbClr val="FF0000"/>
                  </a:solidFill>
                  <a:latin typeface="Andalus" panose="02020603050405020304" pitchFamily="18" charset="-78"/>
                  <a:ea typeface="Tahoma" panose="020B0604030504040204" pitchFamily="34" charset="0"/>
                  <a:cs typeface="Andalus" panose="02020603050405020304" pitchFamily="18" charset="-78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2258" y="2316884"/>
                <a:ext cx="1229088" cy="154318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357" y="2891724"/>
                <a:ext cx="887686" cy="989984"/>
              </a:xfrm>
              <a:prstGeom prst="rect">
                <a:avLst/>
              </a:prstGeom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9324627" y="573062"/>
            <a:ext cx="2115071" cy="2669422"/>
            <a:chOff x="7026381" y="1413163"/>
            <a:chExt cx="1864358" cy="2669422"/>
          </a:xfrm>
        </p:grpSpPr>
        <p:sp>
          <p:nvSpPr>
            <p:cNvPr id="23" name="Rectangle 22"/>
            <p:cNvSpPr/>
            <p:nvPr/>
          </p:nvSpPr>
          <p:spPr>
            <a:xfrm>
              <a:off x="7026382" y="1413163"/>
              <a:ext cx="1864357" cy="2490179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26381" y="1528040"/>
              <a:ext cx="186435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Giáng sinh an lành</a:t>
              </a:r>
              <a:r>
                <a:rPr 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. Chúc Linh có một ngày giáng sinh vui vẻ ấm áp bên gia đình, người thân và bạn </a:t>
              </a:r>
              <a:r>
                <a:rPr 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bè!</a:t>
              </a:r>
              <a:endPara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  <a:p>
              <a:endPara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21047" y="579891"/>
            <a:ext cx="2035421" cy="2490179"/>
            <a:chOff x="7026381" y="1413163"/>
            <a:chExt cx="1864358" cy="2490179"/>
          </a:xfrm>
        </p:grpSpPr>
        <p:sp>
          <p:nvSpPr>
            <p:cNvPr id="30" name="Rectangle 29"/>
            <p:cNvSpPr/>
            <p:nvPr/>
          </p:nvSpPr>
          <p:spPr>
            <a:xfrm>
              <a:off x="7026382" y="1413163"/>
              <a:ext cx="1864357" cy="2490179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6381" y="1528040"/>
              <a:ext cx="186435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Tuy nó không đẹp lắm nhưng chính tay Tiên làm đó</a:t>
              </a:r>
              <a:r>
                <a:rPr lang="en-US" sz="2000" b="1" smtClean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, hãy </a:t>
              </a:r>
              <a:r>
                <a:rPr 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xem đó như một món quà tinh thần nhé.</a:t>
              </a:r>
              <a:endPara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173353" y="579891"/>
            <a:ext cx="1968042" cy="2572411"/>
            <a:chOff x="7026380" y="1413163"/>
            <a:chExt cx="1864359" cy="2572410"/>
          </a:xfrm>
        </p:grpSpPr>
        <p:sp>
          <p:nvSpPr>
            <p:cNvPr id="33" name="Rectangle 32"/>
            <p:cNvSpPr/>
            <p:nvPr/>
          </p:nvSpPr>
          <p:spPr>
            <a:xfrm>
              <a:off x="7026382" y="1413163"/>
              <a:ext cx="1864357" cy="2490179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26380" y="1431029"/>
              <a:ext cx="1864357" cy="2554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Ông già Noel said: “ Hộp quà ta tặng ngươi còn một bất ngờ nữa, nhớ giữ nó nhé, ta sẽ bật mí nó vào một dịp khác ”</a:t>
              </a:r>
              <a:endPara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-81846" y="5335306"/>
            <a:ext cx="12273846" cy="150590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50031" y="3281396"/>
            <a:ext cx="11837299" cy="3653755"/>
            <a:chOff x="150031" y="3281396"/>
            <a:chExt cx="11837299" cy="3653755"/>
          </a:xfrm>
        </p:grpSpPr>
        <p:grpSp>
          <p:nvGrpSpPr>
            <p:cNvPr id="21" name="Group 20"/>
            <p:cNvGrpSpPr/>
            <p:nvPr/>
          </p:nvGrpSpPr>
          <p:grpSpPr>
            <a:xfrm>
              <a:off x="1522156" y="3281396"/>
              <a:ext cx="10465174" cy="3653755"/>
              <a:chOff x="1522156" y="3281396"/>
              <a:chExt cx="10465174" cy="365375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4745" y="3621441"/>
                <a:ext cx="2152650" cy="280035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156" y="3980496"/>
                <a:ext cx="2502537" cy="295465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5390" y="3885968"/>
                <a:ext cx="2152650" cy="280035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34680" y="3387091"/>
                <a:ext cx="2152650" cy="280035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5717" y="3885968"/>
                <a:ext cx="2502537" cy="295465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3452" y="3281396"/>
                <a:ext cx="2152650" cy="280035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148" y="3980496"/>
                <a:ext cx="2152650" cy="2800350"/>
              </a:xfrm>
              <a:prstGeom prst="rect">
                <a:avLst/>
              </a:prstGeom>
            </p:spPr>
          </p:pic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31" y="3980496"/>
              <a:ext cx="2152650" cy="280035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4154" y="5604267"/>
              <a:ext cx="872284" cy="972808"/>
            </a:xfrm>
            <a:prstGeom prst="rect">
              <a:avLst/>
            </a:prstGeom>
          </p:spPr>
        </p:pic>
      </p:grpSp>
      <p:pic>
        <p:nvPicPr>
          <p:cNvPr id="15" name="Jingle Bells with Lyrics  Kids Christmas Songs  Christmas Carols 20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834" y="61512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8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000"/>
    </mc:Choice>
    <mc:Fallback xmlns="">
      <p:transition spd="slow" advClick="0" advTm="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95651 -0.01458 " pathEditMode="relative" rAng="0" ptsTypes="AA">
                                      <p:cBhvr>
                                        <p:cTn id="8" dur="1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26" y="-7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0"/>
                            </p:stCondLst>
                            <p:childTnLst>
                              <p:par>
                                <p:cTn id="2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278 L -0.16993 0.00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0"/>
                            </p:stCondLst>
                            <p:childTnLst>
                              <p:par>
                                <p:cTn id="32" presetID="35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6992 0.00023 L -0.33541 0.000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0"/>
                            </p:stCondLst>
                            <p:childTnLst>
                              <p:par>
                                <p:cTn id="38" presetID="35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3541 0.0007 L -0.52213 -0.0006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-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19920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99284" y="2703096"/>
            <a:ext cx="868013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Merry Christmas</a:t>
            </a:r>
            <a:endParaRPr lang="en-US" sz="9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51" y="3062805"/>
            <a:ext cx="699266" cy="858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94" y="2759955"/>
            <a:ext cx="1239734" cy="1315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61" y="3062805"/>
            <a:ext cx="769712" cy="858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38636" y="4272755"/>
            <a:ext cx="1201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a</a:t>
            </a:r>
            <a:r>
              <a:rPr lang="en-US" sz="3600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nd</a:t>
            </a:r>
            <a:endParaRPr lang="en-US" sz="36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843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750"/>
                            </p:stCondLst>
                            <p:childTnLst>
                              <p:par>
                                <p:cTn id="26" presetID="22" presetClass="exit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6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83079" y="2609311"/>
            <a:ext cx="623119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16/02/2019</a:t>
            </a:r>
            <a:endParaRPr lang="en-US" sz="9600" b="1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767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000">
        <p:fad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5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000">
        <p:fad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87</Words>
  <Application>Microsoft Office PowerPoint</Application>
  <PresentationFormat>Widescreen</PresentationFormat>
  <Paragraphs>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Andalus</vt:lpstr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NC TIÊN GH</cp:lastModifiedBy>
  <cp:revision>45</cp:revision>
  <dcterms:created xsi:type="dcterms:W3CDTF">2018-12-13T13:50:04Z</dcterms:created>
  <dcterms:modified xsi:type="dcterms:W3CDTF">2018-12-17T18:16:01Z</dcterms:modified>
</cp:coreProperties>
</file>